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81" r:id="rId4"/>
    <p:sldId id="284" r:id="rId5"/>
    <p:sldId id="293" r:id="rId6"/>
    <p:sldId id="288" r:id="rId7"/>
    <p:sldId id="289" r:id="rId8"/>
    <p:sldId id="290" r:id="rId9"/>
    <p:sldId id="291" r:id="rId10"/>
    <p:sldId id="292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9821" autoAdjust="0"/>
  </p:normalViewPr>
  <p:slideViewPr>
    <p:cSldViewPr>
      <p:cViewPr>
        <p:scale>
          <a:sx n="80" d="100"/>
          <a:sy n="80" d="100"/>
        </p:scale>
        <p:origin x="-1522" y="-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2E6E53-5853-4B9C-AFD8-19665B8931CA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1CB60-B5DE-4592-8C1A-D4E2E4C89F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3655E3-EC9F-4262-B285-CE2A8C4FDDC7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EE1138-2FD7-4568-9175-F88428DD99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39B2D-7FB4-4F5C-ACAA-847FACD05CA5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2D1ABF-DF7F-4F55-8CAA-9BBF36B9CC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F2B95C-78F6-4D66-82B2-5BCE9E7D35B6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60248-7269-43EA-8F85-44C586F7D6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0346A4-663D-4B6E-BEE9-47A296EB5761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131E2-688A-478C-8BE0-CACB3CEA80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F7264-8AA3-4734-8BF9-34D744DB61F2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FE82E-3833-45CA-BF0F-E63D78DBE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4DEF9D-38B5-4A3E-A5EF-A0A6752AD68D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D1289-AB5D-455F-9F5A-DDC17B543E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3F6053-A530-4C49-B0C4-EA48C77E9BF1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A46400-600A-4800-B599-01D402A7D3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E1FFAA-FE20-4E8E-A357-47980F8A3286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E8C11-C185-4A28-B740-5B15A535F7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031E98-F9E8-4914-995A-3C035F5998BF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96368-4CD7-4AA9-879F-C60B57777A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CCE362-4518-49EE-B017-7F9A82D00991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3F866-F5EE-4FFC-A38D-BE4984C594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4000"/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5C16E330-FF75-49ED-BA55-439D42891757}" type="datetimeFigureOut">
              <a:rPr lang="en-US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5F692FB-5504-433D-9752-0D003E3A1F1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429000" y="1143000"/>
            <a:ext cx="2590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  <a:cs typeface="Times New Roman" pitchFamily="18" charset="0"/>
              </a:rPr>
              <a:t>STEPS TO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990600"/>
            <a:ext cx="1990909" cy="37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3900" b="1" dirty="0">
                <a:solidFill>
                  <a:srgbClr val="FFFF00"/>
                </a:solidFill>
                <a:cs typeface="Times New Roman" pitchFamily="18" charset="0"/>
              </a:rPr>
              <a:t>3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3429000" y="3505200"/>
            <a:ext cx="2895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cs typeface="Times New Roman" pitchFamily="18" charset="0"/>
              </a:rPr>
              <a:t>CROWN</a:t>
            </a:r>
            <a:endParaRPr lang="en-US" sz="60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2050" name="Picture 2" descr="C:\Users\Shree\Desktop\ppt\sp\3-crow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9" y="2057400"/>
            <a:ext cx="2521151" cy="1308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667000" y="2514600"/>
            <a:ext cx="54102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  <a:cs typeface="Times New Roman" pitchFamily="18" charset="0"/>
              </a:rPr>
              <a:t>1.	CORE</a:t>
            </a:r>
            <a:r>
              <a:rPr lang="en-US" sz="3200" b="1" dirty="0" smtClean="0">
                <a:solidFill>
                  <a:schemeClr val="bg1"/>
                </a:solidFill>
                <a:cs typeface="Times New Roman" pitchFamily="18" charset="0"/>
              </a:rPr>
              <a:t> CLUB</a:t>
            </a:r>
          </a:p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  <a:cs typeface="Times New Roman" pitchFamily="18" charset="0"/>
              </a:rPr>
              <a:t>2.	GO </a:t>
            </a:r>
            <a:r>
              <a:rPr lang="en-US" altLang="en-US" sz="3200" b="1" dirty="0">
                <a:solidFill>
                  <a:schemeClr val="bg1"/>
                </a:solidFill>
                <a:cs typeface="Times New Roman" pitchFamily="18" charset="0"/>
              </a:rPr>
              <a:t>GETTER</a:t>
            </a:r>
            <a:r>
              <a:rPr lang="en-US" sz="3200" b="1" dirty="0">
                <a:solidFill>
                  <a:schemeClr val="bg1"/>
                </a:solidFill>
                <a:cs typeface="Times New Roman" pitchFamily="18" charset="0"/>
              </a:rPr>
              <a:t> CLUB</a:t>
            </a:r>
          </a:p>
          <a:p>
            <a:pPr>
              <a:defRPr/>
            </a:pPr>
            <a:r>
              <a:rPr lang="en-US" sz="3200" b="1" dirty="0" smtClean="0">
                <a:solidFill>
                  <a:schemeClr val="bg1"/>
                </a:solidFill>
                <a:cs typeface="Times New Roman" pitchFamily="18" charset="0"/>
              </a:rPr>
              <a:t>3.	CROWN  </a:t>
            </a:r>
            <a:r>
              <a:rPr lang="en-US" sz="3200" b="1" dirty="0">
                <a:solidFill>
                  <a:schemeClr val="bg1"/>
                </a:solidFill>
                <a:cs typeface="Times New Roman" pitchFamily="18" charset="0"/>
              </a:rPr>
              <a:t>CLUB</a:t>
            </a:r>
          </a:p>
          <a:p>
            <a:endParaRPr lang="en-US" sz="32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4339" name="Rectangle 1"/>
          <p:cNvSpPr>
            <a:spLocks noChangeArrowheads="1"/>
          </p:cNvSpPr>
          <p:nvPr/>
        </p:nvSpPr>
        <p:spPr bwMode="auto">
          <a:xfrm>
            <a:off x="1524000" y="838200"/>
            <a:ext cx="30480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  <a:cs typeface="Times New Roman" pitchFamily="18" charset="0"/>
              </a:rPr>
              <a:t>STEPS TO </a:t>
            </a:r>
          </a:p>
          <a:p>
            <a:r>
              <a:rPr lang="en-US" sz="4400" b="1" dirty="0" smtClean="0">
                <a:solidFill>
                  <a:srgbClr val="FF0000"/>
                </a:solidFill>
                <a:cs typeface="Times New Roman" pitchFamily="18" charset="0"/>
              </a:rPr>
              <a:t>SUCCESS</a:t>
            </a:r>
            <a:endParaRPr lang="en-US" sz="4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304800" y="173037"/>
            <a:ext cx="1263650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600" b="1" dirty="0">
                <a:solidFill>
                  <a:srgbClr val="FFFF00"/>
                </a:solidFill>
                <a:cs typeface="Times New Roman" pitchFamily="18" charset="0"/>
              </a:rPr>
              <a:t>3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ubtitle 2"/>
          <p:cNvSpPr txBox="1">
            <a:spLocks/>
          </p:cNvSpPr>
          <p:nvPr/>
        </p:nvSpPr>
        <p:spPr bwMode="auto">
          <a:xfrm>
            <a:off x="381000" y="1600200"/>
            <a:ext cx="854871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32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US" sz="32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150 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PPV before 10</a:t>
            </a:r>
            <a:r>
              <a:rPr lang="en-US" sz="32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of every month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10 core steps on daily basis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 a presenter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Register 5 people in Loyal Consumer club ( 5 LCC )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Use Winning Team tools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</a:pP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Clr>
                <a:srgbClr val="FFFF00"/>
              </a:buClr>
            </a:pPr>
            <a:endParaRPr lang="en-US" sz="3600" dirty="0" smtClean="0">
              <a:solidFill>
                <a:schemeClr val="bg1"/>
              </a:solidFill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914400" indent="-914400"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ü"/>
            </a:pP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209800" y="83403"/>
            <a:ext cx="5791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  <a:cs typeface="Times New Roman" pitchFamily="18" charset="0"/>
              </a:rPr>
              <a:t>CORE  </a:t>
            </a:r>
            <a:r>
              <a:rPr lang="en-US" sz="3600" b="1" dirty="0" smtClean="0">
                <a:solidFill>
                  <a:srgbClr val="FFFF00"/>
                </a:solidFill>
                <a:cs typeface="Times New Roman" pitchFamily="18" charset="0"/>
              </a:rPr>
              <a:t>QUALIFICATION</a:t>
            </a:r>
            <a:endParaRPr lang="en-US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52400" y="83403"/>
            <a:ext cx="172493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  <a:cs typeface="Times New Roman" pitchFamily="18" charset="0"/>
              </a:rPr>
              <a:t>STEP </a:t>
            </a:r>
            <a:endParaRPr lang="en-US" sz="44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0" y="-14519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ubtitle 2"/>
          <p:cNvSpPr txBox="1">
            <a:spLocks/>
          </p:cNvSpPr>
          <p:nvPr/>
        </p:nvSpPr>
        <p:spPr bwMode="auto">
          <a:xfrm>
            <a:off x="381000" y="1905000"/>
            <a:ext cx="7696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65188" indent="-865188"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Create 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 CORE in six different </a:t>
            </a: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legs</a:t>
            </a:r>
          </a:p>
          <a:p>
            <a:pPr marL="865188" indent="-865188"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Enroll in the CEP Program </a:t>
            </a:r>
          </a:p>
          <a:p>
            <a:pPr marL="865188" indent="-865188"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Promote 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WT system </a:t>
            </a:r>
          </a:p>
          <a:p>
            <a:pPr marL="865188" indent="-865188"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Complete Personal activity circle </a:t>
            </a:r>
            <a:endParaRPr lang="en-US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209800" y="159603"/>
            <a:ext cx="6400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  <a:cs typeface="Times New Roman" pitchFamily="18" charset="0"/>
              </a:rPr>
              <a:t>GO GETTER </a:t>
            </a:r>
            <a:r>
              <a:rPr lang="en-US" sz="3600" b="1" dirty="0" smtClean="0">
                <a:solidFill>
                  <a:srgbClr val="FFFF00"/>
                </a:solidFill>
                <a:cs typeface="Times New Roman" pitchFamily="18" charset="0"/>
              </a:rPr>
              <a:t>QUALIFICATION</a:t>
            </a:r>
            <a:endParaRPr lang="en-US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152400" y="159603"/>
            <a:ext cx="172493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  <a:cs typeface="Times New Roman" pitchFamily="18" charset="0"/>
              </a:rPr>
              <a:t>STEP</a:t>
            </a:r>
            <a:r>
              <a:rPr lang="en-US" sz="44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endParaRPr lang="en-US" sz="4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24000" y="-6899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cs typeface="Times New Roman" pitchFamily="18" charset="0"/>
              </a:rPr>
              <a:t>2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3352800"/>
          </a:xfrm>
        </p:spPr>
        <p:txBody>
          <a:bodyPr/>
          <a:lstStyle/>
          <a:p>
            <a:pPr marL="914400" indent="-914400">
              <a:buFont typeface="+mj-lt"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Plan a day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50 % joining ratio 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Minimum joining </a:t>
            </a:r>
            <a:r>
              <a:rPr lang="en-US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Rs</a:t>
            </a: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3000  products 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WT tools worth </a:t>
            </a:r>
            <a:r>
              <a:rPr lang="en-US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Rs</a:t>
            </a: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500 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Vestige Starter pack</a:t>
            </a:r>
            <a:endParaRPr lang="en-US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8600" y="115669"/>
            <a:ext cx="7315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cs typeface="Times New Roman" pitchFamily="18" charset="0"/>
              </a:rPr>
              <a:t>PERSONAL ACTIVITY CIRCLE</a:t>
            </a:r>
            <a:endParaRPr lang="en-US" sz="24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061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09600" y="533400"/>
            <a:ext cx="7467600" cy="4724400"/>
            <a:chOff x="609600" y="762000"/>
            <a:chExt cx="7467600" cy="4724400"/>
          </a:xfrm>
        </p:grpSpPr>
        <p:sp>
          <p:nvSpPr>
            <p:cNvPr id="5" name="Oval 4"/>
            <p:cNvSpPr/>
            <p:nvPr/>
          </p:nvSpPr>
          <p:spPr>
            <a:xfrm>
              <a:off x="609600" y="41148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10800000" flipV="1">
              <a:off x="1676400" y="1752600"/>
              <a:ext cx="3429000" cy="2438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>
              <a:off x="2476500" y="1943100"/>
              <a:ext cx="2667000" cy="2438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>
              <a:off x="2857500" y="2628900"/>
              <a:ext cx="2971800" cy="1371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endCxn id="38" idx="0"/>
            </p:cNvCxnSpPr>
            <p:nvPr/>
          </p:nvCxnSpPr>
          <p:spPr>
            <a:xfrm rot="5400000">
              <a:off x="3505200" y="3124200"/>
              <a:ext cx="28194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endCxn id="40" idx="0"/>
            </p:cNvCxnSpPr>
            <p:nvPr/>
          </p:nvCxnSpPr>
          <p:spPr>
            <a:xfrm rot="16200000" flipH="1">
              <a:off x="4191000" y="2667000"/>
              <a:ext cx="2743200" cy="1066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endCxn id="42" idx="0"/>
            </p:cNvCxnSpPr>
            <p:nvPr/>
          </p:nvCxnSpPr>
          <p:spPr>
            <a:xfrm rot="16200000" flipH="1">
              <a:off x="4914900" y="1943100"/>
              <a:ext cx="2590800" cy="2362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676400" y="44958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895600" y="47244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114800" y="46482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5410200" y="45720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6705600" y="44196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3733800" y="762000"/>
              <a:ext cx="2370667" cy="12954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200400" y="1143000"/>
              <a:ext cx="36576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Arial Black" pitchFamily="34" charset="0"/>
                </a:rPr>
                <a:t>Go-Getter</a:t>
              </a:r>
              <a:endParaRPr 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ubtitle 2"/>
          <p:cNvSpPr txBox="1">
            <a:spLocks/>
          </p:cNvSpPr>
          <p:nvPr/>
        </p:nvSpPr>
        <p:spPr bwMode="auto">
          <a:xfrm>
            <a:off x="3581400" y="2743200"/>
            <a:ext cx="533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1363" indent="-741363"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One 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 creates 6 go getter in 6 working </a:t>
            </a: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legs</a:t>
            </a:r>
            <a:endParaRPr lang="en-US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http://www.channelweb.co.uk/IMG/853/112853/crown-i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81200"/>
            <a:ext cx="3235569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752600" y="159603"/>
            <a:ext cx="7086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  <a:cs typeface="Times New Roman" pitchFamily="18" charset="0"/>
              </a:rPr>
              <a:t>CROWN</a:t>
            </a:r>
            <a:r>
              <a:rPr lang="en-US" sz="4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4800" b="1" dirty="0" smtClean="0">
                <a:solidFill>
                  <a:srgbClr val="FFFF00"/>
                </a:solidFill>
                <a:cs typeface="Times New Roman" pitchFamily="18" charset="0"/>
              </a:rPr>
              <a:t>CLUB</a:t>
            </a:r>
            <a:r>
              <a:rPr lang="en-US" sz="4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cs typeface="Times New Roman" pitchFamily="18" charset="0"/>
              </a:rPr>
              <a:t>QUALIFICATION</a:t>
            </a:r>
            <a:endParaRPr lang="en-US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0" y="159603"/>
            <a:ext cx="172493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  <a:cs typeface="Times New Roman" pitchFamily="18" charset="0"/>
              </a:rPr>
              <a:t>STEP</a:t>
            </a:r>
            <a:r>
              <a:rPr lang="en-US" sz="44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endParaRPr lang="en-US" sz="4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-6899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cs typeface="Times New Roman" pitchFamily="18" charset="0"/>
              </a:rPr>
              <a:t>3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09600" y="609600"/>
            <a:ext cx="7848600" cy="4724400"/>
            <a:chOff x="609600" y="838200"/>
            <a:chExt cx="7467600" cy="4724400"/>
          </a:xfrm>
        </p:grpSpPr>
        <p:sp>
          <p:nvSpPr>
            <p:cNvPr id="5" name="Oval 4"/>
            <p:cNvSpPr/>
            <p:nvPr/>
          </p:nvSpPr>
          <p:spPr>
            <a:xfrm>
              <a:off x="609600" y="41910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  <a:endParaRPr lang="en-US" sz="1600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10800000" flipV="1">
              <a:off x="1676400" y="1828800"/>
              <a:ext cx="3429000" cy="2438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>
              <a:off x="2476500" y="2019300"/>
              <a:ext cx="2667000" cy="2438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>
              <a:off x="2895600" y="2667000"/>
              <a:ext cx="2895600" cy="1371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endCxn id="38" idx="0"/>
            </p:cNvCxnSpPr>
            <p:nvPr/>
          </p:nvCxnSpPr>
          <p:spPr>
            <a:xfrm rot="5400000">
              <a:off x="3505200" y="3200400"/>
              <a:ext cx="28194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endCxn id="40" idx="0"/>
            </p:cNvCxnSpPr>
            <p:nvPr/>
          </p:nvCxnSpPr>
          <p:spPr>
            <a:xfrm rot="16200000" flipH="1">
              <a:off x="4191000" y="2743200"/>
              <a:ext cx="2743200" cy="1066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endCxn id="42" idx="0"/>
            </p:cNvCxnSpPr>
            <p:nvPr/>
          </p:nvCxnSpPr>
          <p:spPr>
            <a:xfrm rot="16200000" flipH="1">
              <a:off x="4914900" y="2019300"/>
              <a:ext cx="2590800" cy="2362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676400" y="45720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  <a:endParaRPr lang="en-US" sz="1600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895600" y="48006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  <a:endParaRPr lang="en-US" sz="1600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114800" y="47244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5410200" y="46482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6705600" y="44958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rgbClr val="002060"/>
                  </a:solidFill>
                  <a:latin typeface="Arial Black" pitchFamily="34" charset="0"/>
                </a:rPr>
                <a:t>Go-Getter</a:t>
              </a:r>
              <a:endParaRPr lang="en-US" sz="1600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3505200" y="838200"/>
              <a:ext cx="3200400" cy="15240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276600" y="1371600"/>
              <a:ext cx="36576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Arial Black" pitchFamily="34" charset="0"/>
                </a:rPr>
                <a:t>Crown Club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066801"/>
            <a:ext cx="7467600" cy="4114800"/>
          </a:xfrm>
        </p:spPr>
        <p:txBody>
          <a:bodyPr/>
          <a:lstStyle/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Become a part of the system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Stat learning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100 % Products user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Stability in the business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Right startup </a:t>
            </a:r>
            <a:endParaRPr lang="en-US" sz="2800" b="1" dirty="0" smtClean="0">
              <a:solidFill>
                <a:schemeClr val="bg1"/>
              </a:solidFill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Start Momentum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Right Profitable 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Structure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396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cs typeface="Times New Roman" pitchFamily="18" charset="0"/>
              </a:rPr>
              <a:t>BENEFITS</a:t>
            </a:r>
            <a:endParaRPr lang="en-US" sz="44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335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endParaRPr lang="en-US" b="1" dirty="0">
              <a:solidFill>
                <a:schemeClr val="bg1"/>
              </a:solidFill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Right Duplication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Balancing of width and depth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Part of the Continuous Education 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program</a:t>
            </a:r>
            <a:endParaRPr lang="en-US" b="1" dirty="0">
              <a:solidFill>
                <a:schemeClr val="bg1"/>
              </a:solidFill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Multiple  growth 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Choice of work </a:t>
            </a:r>
          </a:p>
          <a:p>
            <a:pPr marL="914400" indent="-914400">
              <a:buClr>
                <a:srgbClr val="FFFF00"/>
              </a:buClr>
              <a:buFont typeface="Wingdings" pitchFamily="2" charset="2"/>
              <a:buChar char="ü"/>
              <a:defRPr/>
            </a:pPr>
            <a:r>
              <a:rPr lang="en-US" b="1" dirty="0">
                <a:solidFill>
                  <a:schemeClr val="bg1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Opportunity to find out right leadership</a:t>
            </a:r>
          </a:p>
          <a:p>
            <a:pPr marL="914400" indent="-914400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396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cs typeface="Times New Roman" pitchFamily="18" charset="0"/>
              </a:rPr>
              <a:t>BENEFITS</a:t>
            </a:r>
            <a:endParaRPr lang="en-US" sz="44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999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888</TotalTime>
  <Words>177</Words>
  <Application>Microsoft Macintosh PowerPoint</Application>
  <PresentationFormat>On-screen Show 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Shree</dc:creator>
  <cp:lastModifiedBy>user</cp:lastModifiedBy>
  <cp:revision>88</cp:revision>
  <dcterms:created xsi:type="dcterms:W3CDTF">2006-08-16T00:00:00Z</dcterms:created>
  <dcterms:modified xsi:type="dcterms:W3CDTF">2021-03-10T05:13:16Z</dcterms:modified>
</cp:coreProperties>
</file>